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4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8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90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0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790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53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17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6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2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9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1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21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8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853C-A40C-4BA5-97D7-C92B9E3C0D1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91C354-5CB3-402F-8706-02B46B481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8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0744" y="921422"/>
            <a:ext cx="7766936" cy="1646302"/>
          </a:xfrm>
        </p:spPr>
        <p:txBody>
          <a:bodyPr/>
          <a:lstStyle/>
          <a:p>
            <a:pPr algn="ctr"/>
            <a:r>
              <a:rPr lang="ru-RU" dirty="0"/>
              <a:t>Математическая грамотность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01922" y="5330434"/>
            <a:ext cx="2248736" cy="1232817"/>
          </a:xfrm>
        </p:spPr>
        <p:txBody>
          <a:bodyPr>
            <a:normAutofit lnSpcReduction="10000"/>
          </a:bodyPr>
          <a:lstStyle/>
          <a:p>
            <a:r>
              <a:rPr lang="ru-RU" sz="2000" dirty="0" err="1"/>
              <a:t>Н.С.Гаманькова</a:t>
            </a:r>
            <a:r>
              <a:rPr lang="ru-RU" sz="2000" dirty="0"/>
              <a:t>, учитель математики МБОУ СОШ №1</a:t>
            </a:r>
          </a:p>
        </p:txBody>
      </p:sp>
      <p:sp>
        <p:nvSpPr>
          <p:cNvPr id="4" name="Цель"/>
          <p:cNvSpPr/>
          <p:nvPr/>
        </p:nvSpPr>
        <p:spPr>
          <a:xfrm>
            <a:off x="89210" y="2693174"/>
            <a:ext cx="3021980" cy="591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Цель</a:t>
            </a:r>
          </a:p>
        </p:txBody>
      </p:sp>
      <p:sp>
        <p:nvSpPr>
          <p:cNvPr id="6" name="Стартовые задания">
            <a:hlinkClick r:id="rId2" action="ppaction://hlinksldjump"/>
          </p:cNvPr>
          <p:cNvSpPr/>
          <p:nvPr/>
        </p:nvSpPr>
        <p:spPr>
          <a:xfrm>
            <a:off x="89210" y="3455321"/>
            <a:ext cx="3021980" cy="591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Стартовые задания</a:t>
            </a:r>
          </a:p>
        </p:txBody>
      </p:sp>
      <p:sp>
        <p:nvSpPr>
          <p:cNvPr id="7" name="Обучающие задания">
            <a:hlinkClick r:id="rId3" action="ppaction://hlinksldjump"/>
          </p:cNvPr>
          <p:cNvSpPr/>
          <p:nvPr/>
        </p:nvSpPr>
        <p:spPr>
          <a:xfrm>
            <a:off x="89210" y="4217468"/>
            <a:ext cx="3021980" cy="591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Обучающие задания</a:t>
            </a:r>
          </a:p>
        </p:txBody>
      </p:sp>
      <p:sp>
        <p:nvSpPr>
          <p:cNvPr id="8" name="Итогоые задания">
            <a:hlinkClick r:id="rId4" action="ppaction://hlinksldjump"/>
          </p:cNvPr>
          <p:cNvSpPr/>
          <p:nvPr/>
        </p:nvSpPr>
        <p:spPr>
          <a:xfrm>
            <a:off x="89210" y="5034927"/>
            <a:ext cx="3021980" cy="591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Итоговые задания</a:t>
            </a:r>
          </a:p>
        </p:txBody>
      </p:sp>
      <p:sp>
        <p:nvSpPr>
          <p:cNvPr id="9" name="Полезные ссылки">
            <a:hlinkClick r:id="rId5" action="ppaction://hlinksldjump"/>
          </p:cNvPr>
          <p:cNvSpPr/>
          <p:nvPr/>
        </p:nvSpPr>
        <p:spPr>
          <a:xfrm>
            <a:off x="89210" y="5852386"/>
            <a:ext cx="3021980" cy="591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Полезные </a:t>
            </a:r>
            <a:r>
              <a:rPr lang="ru-RU" dirty="0">
                <a:solidFill>
                  <a:schemeClr val="bg1"/>
                </a:solidFill>
                <a:hlinkClick r:id="rId5" action="ppaction://hlinksldjump"/>
              </a:rPr>
              <a:t>ссылки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4400" y="3284188"/>
            <a:ext cx="57686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целью программы является формирование математической грамотности обучающихся 6 класса, при решении практико-ориентированных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248499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3345" y="3722146"/>
            <a:ext cx="7949901" cy="1570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ЛЕГКИЙ УРОВЕНЬ</a:t>
            </a:r>
          </a:p>
          <a:p>
            <a:pPr algn="ctr"/>
            <a:r>
              <a:rPr lang="ru-RU" dirty="0"/>
              <a:t>(таблицы, иллюстрации)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17520" y="2549562"/>
            <a:ext cx="5701552" cy="1172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СРЕДНИЙ УРОВЕНЬ.</a:t>
            </a:r>
          </a:p>
          <a:p>
            <a:pPr algn="ctr"/>
            <a:r>
              <a:rPr lang="ru-RU" dirty="0"/>
              <a:t>( Вопросы: «Знаете ли вы», «Найди ошибку» «Разные задачи»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9680" y="1247887"/>
            <a:ext cx="4875903" cy="13016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ПОВЫШЕННЫЙ УРОВЕНЬ.</a:t>
            </a:r>
          </a:p>
          <a:p>
            <a:pPr algn="ctr"/>
            <a:r>
              <a:rPr lang="ru-RU" dirty="0"/>
              <a:t>Вопросы с выбором одного или нескольких ответов, задания с кратким и развернутым ответом</a:t>
            </a: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11535783" y="6411558"/>
            <a:ext cx="656217" cy="4464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6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Стартовые задания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63" y="1432859"/>
            <a:ext cx="8312954" cy="5208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8091" y="3186953"/>
            <a:ext cx="98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34973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Обучающие задания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2" y="1451865"/>
            <a:ext cx="9146672" cy="5406135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860613" y="3980120"/>
            <a:ext cx="1062317" cy="3496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13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Итоговые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81" y="1636153"/>
            <a:ext cx="9865160" cy="3473729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 Юле исполнится 10 лет. Она пригласила трёх своих друзей, чтобы вместе с ними отпраздновать день рождения. На праздник Юля решила сама сделать апельсиновый сок. В Интернете она узнала, что из одного килограмма сочных апельсинов можно с помощью соковыжималки получить 400 г сока, а в одном стакане 200 г сока. Какова масса апельсинов, которые надо купить, чтобы получить четыре стакана сока для Юли и её друзей? Ответ записать в кг.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7881" y="4843849"/>
            <a:ext cx="771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Ответ: 2 кг</a:t>
            </a:r>
          </a:p>
        </p:txBody>
      </p:sp>
    </p:spTree>
    <p:extLst>
      <p:ext uri="{BB962C8B-B14F-4D97-AF65-F5344CB8AC3E}">
        <p14:creationId xmlns:p14="http://schemas.microsoft.com/office/powerpoint/2010/main" val="9820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Формирующее оценивание как современный подход к оценке учебных достижений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оценивание</a:t>
            </a:r>
          </a:p>
          <a:p>
            <a:r>
              <a:rPr lang="ru-RU" dirty="0"/>
              <a:t>Формативное оценивание</a:t>
            </a:r>
          </a:p>
          <a:p>
            <a:r>
              <a:rPr lang="ru-RU" dirty="0"/>
              <a:t>Подходы оценивания</a:t>
            </a:r>
          </a:p>
          <a:p>
            <a:r>
              <a:rPr lang="ru-RU" dirty="0"/>
              <a:t>Ключевые идеи </a:t>
            </a:r>
            <a:r>
              <a:rPr lang="ru-RU" dirty="0" err="1"/>
              <a:t>Д.Брунера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1306287" y="6443831"/>
            <a:ext cx="885713" cy="4141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4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Полезные ссылки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https://learningApps.org</a:t>
            </a:r>
            <a:endParaRPr lang="en-US" dirty="0"/>
          </a:p>
          <a:p>
            <a:r>
              <a:rPr lang="en-US" dirty="0">
                <a:hlinkClick r:id="rId3"/>
              </a:rPr>
              <a:t>https://quizizz.com</a:t>
            </a:r>
            <a:endParaRPr lang="en-US" dirty="0"/>
          </a:p>
          <a:p>
            <a:r>
              <a:rPr lang="ru-RU" dirty="0"/>
              <a:t>Приложение </a:t>
            </a:r>
            <a:r>
              <a:rPr lang="en-US" dirty="0" err="1"/>
              <a:t>MalMath</a:t>
            </a:r>
            <a:endParaRPr lang="en-US" dirty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1349318" y="6368527"/>
            <a:ext cx="753035" cy="489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398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180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Математическая грамотность</vt:lpstr>
      <vt:lpstr>Презентация PowerPoint</vt:lpstr>
      <vt:lpstr>Стартовые задания </vt:lpstr>
      <vt:lpstr>Обучающие задания</vt:lpstr>
      <vt:lpstr>Итоговые задания</vt:lpstr>
      <vt:lpstr>Формирующее оценивание как современный подход к оценке учебных достижений обучающихся</vt:lpstr>
      <vt:lpstr>Полезные ссылки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грамотность</dc:title>
  <dc:creator>Эдуард</dc:creator>
  <cp:lastModifiedBy>Ольга А. Салеева</cp:lastModifiedBy>
  <cp:revision>13</cp:revision>
  <dcterms:created xsi:type="dcterms:W3CDTF">2021-10-27T18:10:54Z</dcterms:created>
  <dcterms:modified xsi:type="dcterms:W3CDTF">2022-08-19T13:49:50Z</dcterms:modified>
</cp:coreProperties>
</file>