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7" r:id="rId4"/>
    <p:sldId id="268" r:id="rId5"/>
    <p:sldId id="269" r:id="rId6"/>
    <p:sldId id="271" r:id="rId7"/>
    <p:sldId id="261" r:id="rId8"/>
    <p:sldId id="262" r:id="rId9"/>
    <p:sldId id="263" r:id="rId10"/>
    <p:sldId id="259" r:id="rId11"/>
    <p:sldId id="273" r:id="rId12"/>
    <p:sldId id="272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25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96838-90E7-4044-AE96-F65899AC8066}" type="datetimeFigureOut">
              <a:rPr lang="ru-RU" smtClean="0"/>
              <a:t>19.08.2022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6B4F3-7F5B-446C-BDE9-3687A66AF8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136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96838-90E7-4044-AE96-F65899AC8066}" type="datetimeFigureOut">
              <a:rPr lang="ru-RU" smtClean="0"/>
              <a:t>19.08.2022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6B4F3-7F5B-446C-BDE9-3687A66AF8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9614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96838-90E7-4044-AE96-F65899AC8066}" type="datetimeFigureOut">
              <a:rPr lang="ru-RU" smtClean="0"/>
              <a:t>19.08.2022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6B4F3-7F5B-446C-BDE9-3687A66AF8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8660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96838-90E7-4044-AE96-F65899AC8066}" type="datetimeFigureOut">
              <a:rPr lang="ru-RU" smtClean="0"/>
              <a:t>19.08.2022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6B4F3-7F5B-446C-BDE9-3687A66AF8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3975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96838-90E7-4044-AE96-F65899AC8066}" type="datetimeFigureOut">
              <a:rPr lang="ru-RU" smtClean="0"/>
              <a:t>19.08.2022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6B4F3-7F5B-446C-BDE9-3687A66AF8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2101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96838-90E7-4044-AE96-F65899AC8066}" type="datetimeFigureOut">
              <a:rPr lang="ru-RU" smtClean="0"/>
              <a:t>19.08.2022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6B4F3-7F5B-446C-BDE9-3687A66AF8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9754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96838-90E7-4044-AE96-F65899AC8066}" type="datetimeFigureOut">
              <a:rPr lang="ru-RU" smtClean="0"/>
              <a:t>19.08.2022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6B4F3-7F5B-446C-BDE9-3687A66AF8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324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96838-90E7-4044-AE96-F65899AC8066}" type="datetimeFigureOut">
              <a:rPr lang="ru-RU" smtClean="0"/>
              <a:t>19.08.2022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6B4F3-7F5B-446C-BDE9-3687A66AF8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5184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96838-90E7-4044-AE96-F65899AC8066}" type="datetimeFigureOut">
              <a:rPr lang="ru-RU" smtClean="0"/>
              <a:t>19.08.2022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6B4F3-7F5B-446C-BDE9-3687A66AF8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8389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96838-90E7-4044-AE96-F65899AC8066}" type="datetimeFigureOut">
              <a:rPr lang="ru-RU" smtClean="0"/>
              <a:t>19.08.2022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6B4F3-7F5B-446C-BDE9-3687A66AF8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0199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96838-90E7-4044-AE96-F65899AC8066}" type="datetimeFigureOut">
              <a:rPr lang="ru-RU" smtClean="0"/>
              <a:t>19.08.2022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6B4F3-7F5B-446C-BDE9-3687A66AF8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4917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796838-90E7-4044-AE96-F65899AC8066}" type="datetimeFigureOut">
              <a:rPr lang="ru-RU" smtClean="0"/>
              <a:t>19.08.2022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D6B4F3-7F5B-446C-BDE9-3687A66AF8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6135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earnis.ru/586393/" TargetMode="External"/><Relationship Id="rId2" Type="http://schemas.openxmlformats.org/officeDocument/2006/relationships/hyperlink" Target="https://www.learnis.ru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quizizz.com/join?gc=39416585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quizizz.com/join?gc=33977097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learningapps.org/index.php?overview&amp;s=&amp;category=0&amp;tool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apps.org/watch?v=p5d4u717c21" TargetMode="External"/><Relationship Id="rId2" Type="http://schemas.openxmlformats.org/officeDocument/2006/relationships/hyperlink" Target="https://learningapps.org/display?v=p5d4u717c2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quizizz.com/admin/quiz/61b42cec5d4700001da71602/matematicheskaya-gramotnost-startove-zadaniya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89710" y="1385253"/>
            <a:ext cx="9144000" cy="2387600"/>
          </a:xfrm>
        </p:spPr>
        <p:txBody>
          <a:bodyPr>
            <a:noAutofit/>
          </a:bodyPr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математической грамотности у обучающихся с помощью средств цифровых образовательных сервисов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Leаrnis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learningapps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Quzizz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896114" y="5542992"/>
            <a:ext cx="6894056" cy="1315008"/>
          </a:xfrm>
        </p:spPr>
        <p:txBody>
          <a:bodyPr/>
          <a:lstStyle/>
          <a:p>
            <a:r>
              <a:rPr lang="ru-RU" dirty="0" smtClean="0"/>
              <a:t>Подготовила: Гаманькова Нина Сергеевна,</a:t>
            </a:r>
          </a:p>
          <a:p>
            <a:r>
              <a:rPr lang="ru-RU" dirty="0" smtClean="0"/>
              <a:t>Учитель математики и информатики</a:t>
            </a:r>
          </a:p>
        </p:txBody>
      </p:sp>
    </p:spTree>
    <p:extLst>
      <p:ext uri="{BB962C8B-B14F-4D97-AF65-F5344CB8AC3E}">
        <p14:creationId xmlns:p14="http://schemas.microsoft.com/office/powerpoint/2010/main" val="3620741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/>
              <a:t>Формирование математической грамотности у обучающихся с помощью средств цифровых образовательных сервисов </a:t>
            </a:r>
            <a:r>
              <a:rPr lang="ru-RU" sz="2000" dirty="0" err="1"/>
              <a:t>Leаrnis</a:t>
            </a:r>
            <a:r>
              <a:rPr lang="ru-RU" sz="2000" dirty="0"/>
              <a:t>, </a:t>
            </a:r>
            <a:r>
              <a:rPr lang="ru-RU" sz="2000" dirty="0" err="1"/>
              <a:t>learningapps</a:t>
            </a:r>
            <a:r>
              <a:rPr lang="ru-RU" sz="2000" dirty="0"/>
              <a:t>, Quzizz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Знакомство с образовательным сервисом </a:t>
            </a:r>
            <a:r>
              <a:rPr lang="ru-RU" dirty="0" err="1" smtClean="0"/>
              <a:t>Leаrnis</a:t>
            </a:r>
            <a:r>
              <a:rPr lang="ru-RU" dirty="0" smtClean="0"/>
              <a:t>;</a:t>
            </a:r>
          </a:p>
          <a:p>
            <a:r>
              <a:rPr lang="en-US" dirty="0">
                <a:hlinkClick r:id="rId2"/>
              </a:rPr>
              <a:t>https://www.learnis.ru</a:t>
            </a:r>
            <a:r>
              <a:rPr lang="en-US" dirty="0" smtClean="0">
                <a:hlinkClick r:id="rId2"/>
              </a:rPr>
              <a:t>/</a:t>
            </a:r>
            <a:endParaRPr lang="ru-RU" dirty="0" smtClean="0"/>
          </a:p>
          <a:p>
            <a:endParaRPr lang="ru-RU" dirty="0" smtClean="0"/>
          </a:p>
          <a:p>
            <a:r>
              <a:rPr lang="en-US" dirty="0">
                <a:solidFill>
                  <a:srgbClr val="212529"/>
                </a:solidFill>
                <a:latin typeface="Roboto"/>
              </a:rPr>
              <a:t> </a:t>
            </a:r>
            <a:r>
              <a:rPr lang="en-US" dirty="0">
                <a:solidFill>
                  <a:srgbClr val="007BFF"/>
                </a:solidFill>
                <a:latin typeface="Roboto"/>
                <a:hlinkClick r:id="rId3"/>
              </a:rPr>
              <a:t>https://www.Learnis.ru/586393</a:t>
            </a:r>
            <a:r>
              <a:rPr lang="en-US" dirty="0" smtClean="0">
                <a:solidFill>
                  <a:srgbClr val="007BFF"/>
                </a:solidFill>
                <a:latin typeface="Roboto"/>
                <a:hlinkClick r:id="rId3"/>
              </a:rPr>
              <a:t>/</a:t>
            </a:r>
            <a:endParaRPr lang="ru-RU" dirty="0" smtClean="0">
              <a:solidFill>
                <a:srgbClr val="007BFF"/>
              </a:solidFill>
              <a:latin typeface="Roboto"/>
            </a:endParaRP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6482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1468786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 </a:t>
            </a:r>
            <a:r>
              <a:rPr lang="ru-RU" dirty="0" smtClean="0"/>
              <a:t>Перейдите </a:t>
            </a:r>
            <a:endParaRPr lang="en-US" dirty="0" smtClean="0"/>
          </a:p>
          <a:p>
            <a:pPr marL="0" indent="0" algn="ctr">
              <a:buNone/>
            </a:pPr>
            <a:r>
              <a:rPr lang="ru-RU" dirty="0"/>
              <a:t>п</a:t>
            </a:r>
            <a:r>
              <a:rPr lang="ru-RU" dirty="0" smtClean="0"/>
              <a:t>о ссылке и введите этот </a:t>
            </a:r>
            <a:r>
              <a:rPr lang="ru-RU" dirty="0"/>
              <a:t>код 3941 </a:t>
            </a:r>
            <a:r>
              <a:rPr lang="ru-RU" dirty="0" smtClean="0"/>
              <a:t>6585</a:t>
            </a:r>
            <a:endParaRPr lang="en-US" dirty="0" smtClean="0"/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quizizz.com/join?gc=39416585</a:t>
            </a:r>
            <a:endParaRPr lang="ru-RU" dirty="0" smtClean="0"/>
          </a:p>
          <a:p>
            <a:pPr marL="0" indent="0" algn="ctr">
              <a:buNone/>
            </a:pPr>
            <a:endParaRPr lang="en-US" dirty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76346" y="1081668"/>
            <a:ext cx="7839307" cy="408134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4893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hlinkClick r:id="rId2"/>
              </a:rPr>
              <a:t>Перейти по ссылке </a:t>
            </a:r>
            <a:r>
              <a:rPr lang="ru-RU" dirty="0">
                <a:hlinkClick r:id="rId2"/>
              </a:rPr>
              <a:t>или вести код 3397 7097 и решить тест</a:t>
            </a:r>
          </a:p>
          <a:p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quizizz.com/join?gc=33977097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1026" name="Picture 2" descr="https://im0-tub-ru.yandex.net/i?id=0532ac5b73caefcd7e7a7c1ca65eed57-l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8677" y="3010829"/>
            <a:ext cx="5038877" cy="3360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1050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/>
              <a:t>Формирование математической грамотности у обучающихся с помощью средств цифровых образовательных сервисов </a:t>
            </a:r>
            <a:r>
              <a:rPr lang="ru-RU" sz="2000" dirty="0" err="1"/>
              <a:t>Leаrnis</a:t>
            </a:r>
            <a:r>
              <a:rPr lang="ru-RU" sz="2000" dirty="0"/>
              <a:t>, </a:t>
            </a:r>
            <a:r>
              <a:rPr lang="ru-RU" sz="2000" dirty="0" err="1"/>
              <a:t>learningapps</a:t>
            </a:r>
            <a:r>
              <a:rPr lang="ru-RU" sz="2000" dirty="0"/>
              <a:t>, Quzizz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5536" y="1836777"/>
            <a:ext cx="10515600" cy="4351338"/>
          </a:xfrm>
        </p:spPr>
        <p:txBody>
          <a:bodyPr/>
          <a:lstStyle/>
          <a:p>
            <a:r>
              <a:rPr lang="ru-RU" dirty="0" smtClean="0"/>
              <a:t>Цель</a:t>
            </a:r>
            <a:r>
              <a:rPr lang="ru-RU" dirty="0"/>
              <a:t>: научиться применять задания на формирование математической грамотности  на уроках математики с помощью образовательных сервисов </a:t>
            </a:r>
            <a:r>
              <a:rPr lang="ru-RU" dirty="0" err="1"/>
              <a:t>Leаrnis</a:t>
            </a:r>
            <a:r>
              <a:rPr lang="ru-RU" dirty="0"/>
              <a:t>, </a:t>
            </a:r>
            <a:r>
              <a:rPr lang="ru-RU" dirty="0" err="1"/>
              <a:t>learningapps</a:t>
            </a:r>
            <a:r>
              <a:rPr lang="ru-RU" dirty="0"/>
              <a:t>, Quzizz</a:t>
            </a:r>
          </a:p>
        </p:txBody>
      </p:sp>
    </p:spTree>
    <p:extLst>
      <p:ext uri="{BB962C8B-B14F-4D97-AF65-F5344CB8AC3E}">
        <p14:creationId xmlns:p14="http://schemas.microsoft.com/office/powerpoint/2010/main" val="488754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4088" y="273685"/>
            <a:ext cx="10515600" cy="1325563"/>
          </a:xfrm>
        </p:spPr>
        <p:txBody>
          <a:bodyPr>
            <a:noAutofit/>
          </a:bodyPr>
          <a:lstStyle/>
          <a:p>
            <a:r>
              <a:rPr lang="ru-RU" sz="2000" dirty="0"/>
              <a:t>Формирование математической грамотности у обучающихся с помощью средств цифровых образовательных сервисов </a:t>
            </a:r>
            <a:r>
              <a:rPr lang="ru-RU" sz="2000" dirty="0" err="1"/>
              <a:t>Leаrnis</a:t>
            </a:r>
            <a:r>
              <a:rPr lang="ru-RU" sz="2000" dirty="0"/>
              <a:t>, </a:t>
            </a:r>
            <a:r>
              <a:rPr lang="ru-RU" sz="2000" dirty="0" err="1"/>
              <a:t>learningapps</a:t>
            </a:r>
            <a:r>
              <a:rPr lang="ru-RU" sz="2000" dirty="0"/>
              <a:t>, Quzizz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483993"/>
            <a:ext cx="3459480" cy="1466215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Стартовые задания;</a:t>
            </a:r>
          </a:p>
          <a:p>
            <a:r>
              <a:rPr lang="ru-RU" dirty="0" smtClean="0"/>
              <a:t>Обучающие задания;</a:t>
            </a:r>
          </a:p>
          <a:p>
            <a:r>
              <a:rPr lang="ru-RU" dirty="0" smtClean="0"/>
              <a:t>Итоговые задания.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20" y="1599248"/>
            <a:ext cx="3805022" cy="478326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672" y="1463735"/>
            <a:ext cx="3781756" cy="5054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721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/>
              <a:t>Формирование математической грамотности у обучающихся с помощью средств цифровых образовательных сервисов </a:t>
            </a:r>
            <a:r>
              <a:rPr lang="ru-RU" sz="2000" dirty="0" err="1"/>
              <a:t>Leаrnis</a:t>
            </a:r>
            <a:r>
              <a:rPr lang="ru-RU" sz="2000" dirty="0"/>
              <a:t>, </a:t>
            </a:r>
            <a:r>
              <a:rPr lang="ru-RU" sz="2000" dirty="0" err="1"/>
              <a:t>learningapps</a:t>
            </a:r>
            <a:r>
              <a:rPr lang="ru-RU" sz="2000" dirty="0"/>
              <a:t>, Quzizz</a:t>
            </a:r>
          </a:p>
        </p:txBody>
      </p:sp>
      <p:sp>
        <p:nvSpPr>
          <p:cNvPr id="3" name="старт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Стартовые задания</a:t>
            </a:r>
          </a:p>
          <a:p>
            <a:r>
              <a:rPr lang="ru-RU" dirty="0"/>
              <a:t>-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842" y="2234631"/>
            <a:ext cx="6315956" cy="407726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8535" y="2296517"/>
            <a:ext cx="4436240" cy="456148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268" y="2396578"/>
            <a:ext cx="6392167" cy="1876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007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/>
              <a:t>Формирование математической грамотности у обучающихся с помощью средств цифровых образовательных сервисов </a:t>
            </a:r>
            <a:r>
              <a:rPr lang="ru-RU" sz="2000" dirty="0" err="1"/>
              <a:t>Leаrnis</a:t>
            </a:r>
            <a:r>
              <a:rPr lang="ru-RU" sz="2000" dirty="0"/>
              <a:t>, </a:t>
            </a:r>
            <a:r>
              <a:rPr lang="ru-RU" sz="2000" dirty="0" err="1"/>
              <a:t>learningapps</a:t>
            </a:r>
            <a:r>
              <a:rPr lang="ru-RU" sz="2000" dirty="0"/>
              <a:t>, Quzizz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Обучающие задания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441492"/>
            <a:ext cx="7866888" cy="387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764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/>
              <a:t>Использование математической грамотности во время дистанционного обучения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41577"/>
            <a:ext cx="10515600" cy="4351338"/>
          </a:xfrm>
        </p:spPr>
        <p:txBody>
          <a:bodyPr/>
          <a:lstStyle/>
          <a:p>
            <a:r>
              <a:rPr lang="ru-RU" dirty="0" smtClean="0"/>
              <a:t>Итоговые задания</a:t>
            </a:r>
          </a:p>
          <a:p>
            <a:r>
              <a:rPr lang="ru-RU" dirty="0" smtClean="0"/>
              <a:t>Составить свое задание  к определенной ситуации</a:t>
            </a:r>
          </a:p>
          <a:p>
            <a:endParaRPr lang="ru-RU" dirty="0"/>
          </a:p>
        </p:txBody>
      </p:sp>
      <p:pic>
        <p:nvPicPr>
          <p:cNvPr id="1030" name="Picture 6" descr="https://sun9-12.userapi.com/impg/RlAIZGBXrt4cUAjTt3wREQ5CeH2-bpDOk5CY7A/NkJ9gx8Drr8.jpg?size=810x1080&amp;quality=95&amp;sign=ea15381e77ca791ce15c957ccb78bd37&amp;type=albu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4883" b="53784"/>
          <a:stretch/>
        </p:blipFill>
        <p:spPr bwMode="auto">
          <a:xfrm>
            <a:off x="838200" y="2767140"/>
            <a:ext cx="8525256" cy="2424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2465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/>
              <a:t>Формирование математической грамотности у обучающихся с помощью средств цифровых образовательных сервисов </a:t>
            </a:r>
            <a:r>
              <a:rPr lang="ru-RU" sz="2000" dirty="0" err="1"/>
              <a:t>Leаrnis</a:t>
            </a:r>
            <a:r>
              <a:rPr lang="ru-RU" sz="2000" dirty="0"/>
              <a:t>, </a:t>
            </a:r>
            <a:r>
              <a:rPr lang="ru-RU" sz="2000" dirty="0" err="1"/>
              <a:t>learningapps</a:t>
            </a:r>
            <a:r>
              <a:rPr lang="ru-RU" sz="2000" dirty="0"/>
              <a:t>, Quzizz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34611"/>
            <a:ext cx="10515600" cy="4351338"/>
          </a:xfrm>
        </p:spPr>
        <p:txBody>
          <a:bodyPr/>
          <a:lstStyle/>
          <a:p>
            <a:r>
              <a:rPr lang="ru-RU" dirty="0" smtClean="0"/>
              <a:t>Знакомство с образовательным сервисом </a:t>
            </a:r>
            <a:r>
              <a:rPr lang="ru-RU" dirty="0" err="1" smtClean="0"/>
              <a:t>learningapps</a:t>
            </a:r>
            <a:r>
              <a:rPr lang="ru-RU" dirty="0" smtClean="0"/>
              <a:t>;</a:t>
            </a:r>
          </a:p>
          <a:p>
            <a:r>
              <a:rPr lang="en-US" dirty="0" smtClean="0">
                <a:hlinkClick r:id="rId2"/>
              </a:rPr>
              <a:t>https://learningapps.org/index.php?overview&amp;s=&amp;category=0&amp;tool</a:t>
            </a:r>
            <a:r>
              <a:rPr lang="en-US" dirty="0" smtClean="0"/>
              <a:t>=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307" y="2133736"/>
            <a:ext cx="7170288" cy="4460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578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0668" y="1392764"/>
            <a:ext cx="9378548" cy="1782763"/>
          </a:xfrm>
        </p:spPr>
        <p:txBody>
          <a:bodyPr>
            <a:normAutofit fontScale="90000"/>
          </a:bodyPr>
          <a:lstStyle/>
          <a:p>
            <a:pPr marL="228600" lvl="0" indent="-228600">
              <a:spcBef>
                <a:spcPts val="1000"/>
              </a:spcBef>
            </a:pPr>
            <a:r>
              <a:rPr lang="en-US" sz="20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/>
            </a:r>
            <a:br>
              <a:rPr lang="en-US" sz="20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ru-RU" sz="20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Формирование математической грамотности у обучающихся с помощью средств цифровых образовательных сервисов </a:t>
            </a:r>
            <a:r>
              <a:rPr lang="ru-RU" sz="200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Leаrnis</a:t>
            </a:r>
            <a:r>
              <a:rPr lang="ru-RU" sz="20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, </a:t>
            </a:r>
            <a:r>
              <a:rPr lang="ru-RU" sz="200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learningapps</a:t>
            </a:r>
            <a:r>
              <a:rPr lang="ru-RU" sz="20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, Quzizz</a:t>
            </a:r>
            <a:br>
              <a:rPr lang="ru-RU" sz="20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ru-RU" sz="28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Знакомство с образовательным сервисом </a:t>
            </a:r>
            <a:r>
              <a:rPr lang="ru-RU" sz="2800" dirty="0" err="1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learningapps</a:t>
            </a:r>
            <a:r>
              <a:rPr lang="en-US" sz="28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/>
            </a:r>
            <a:br>
              <a:rPr lang="en-US" sz="28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en-US" sz="28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/>
            </a:r>
            <a:br>
              <a:rPr lang="en-US" sz="28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ru-RU" sz="22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/>
            </a:r>
            <a:br>
              <a:rPr lang="ru-RU" sz="22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en-US" sz="2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  <a:hlinkClick r:id="rId2"/>
              </a:rPr>
              <a:t>https://</a:t>
            </a:r>
            <a:r>
              <a:rPr lang="en-US" sz="22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  <a:hlinkClick r:id="rId2"/>
              </a:rPr>
              <a:t>learningapps.org/display?v=p5d4u717c21</a:t>
            </a:r>
            <a:r>
              <a:rPr lang="en-US" sz="22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/>
            </a:r>
            <a:br>
              <a:rPr lang="en-US" sz="22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ru-RU" sz="22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/>
            </a:r>
            <a:br>
              <a:rPr lang="ru-RU" sz="22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en-US" sz="2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  <a:hlinkClick r:id="rId3"/>
              </a:rPr>
              <a:t>https://</a:t>
            </a:r>
            <a:r>
              <a:rPr lang="en-US" sz="22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  <a:hlinkClick r:id="rId3"/>
              </a:rPr>
              <a:t>learningapps.org/watch?v=p5d4u717c21</a:t>
            </a:r>
            <a:r>
              <a:rPr lang="en-US" sz="22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/>
            </a:r>
            <a:br>
              <a:rPr lang="en-US" sz="22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ru-RU" sz="28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/>
            </a:r>
            <a:br>
              <a:rPr lang="ru-RU" sz="28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ru-RU" sz="28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/>
            </a:r>
            <a:br>
              <a:rPr lang="ru-RU" sz="28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887" y="3156001"/>
            <a:ext cx="6809674" cy="370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042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9220" y="2218904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>Знакомство с образовательным сервисом Quzizz</a:t>
            </a:r>
            <a:br>
              <a:rPr lang="ru-RU" sz="3100" dirty="0" smtClean="0"/>
            </a:br>
            <a:r>
              <a:rPr lang="en-US" sz="3100" dirty="0">
                <a:hlinkClick r:id="rId2"/>
              </a:rPr>
              <a:t>https://</a:t>
            </a:r>
            <a:r>
              <a:rPr lang="en-US" sz="3100" dirty="0" smtClean="0">
                <a:hlinkClick r:id="rId2"/>
              </a:rPr>
              <a:t>quizizz.com/admin/quiz/61b42cec5d4700001da71602/matematicheskaya-gramotnost-startove-zadaniya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062" y="2946024"/>
            <a:ext cx="7902589" cy="375057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89220" y="37272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Формирование математической грамотности у обучающихся с помощью средств цифровых образовательных сервисов </a:t>
            </a:r>
            <a:r>
              <a:rPr lang="ru-RU" dirty="0" err="1"/>
              <a:t>Leаrnis</a:t>
            </a:r>
            <a:r>
              <a:rPr lang="ru-RU" dirty="0"/>
              <a:t>, </a:t>
            </a:r>
            <a:r>
              <a:rPr lang="ru-RU" dirty="0" err="1"/>
              <a:t>learningapps</a:t>
            </a:r>
            <a:r>
              <a:rPr lang="ru-RU" dirty="0"/>
              <a:t>, Quzizz</a:t>
            </a:r>
          </a:p>
        </p:txBody>
      </p:sp>
    </p:spTree>
    <p:extLst>
      <p:ext uri="{BB962C8B-B14F-4D97-AF65-F5344CB8AC3E}">
        <p14:creationId xmlns:p14="http://schemas.microsoft.com/office/powerpoint/2010/main" val="2041753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1504</TotalTime>
  <Words>242</Words>
  <Application>Microsoft Office PowerPoint</Application>
  <PresentationFormat>Широкоэкранный</PresentationFormat>
  <Paragraphs>33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Roboto</vt:lpstr>
      <vt:lpstr>Times New Roman</vt:lpstr>
      <vt:lpstr>Тема Office</vt:lpstr>
      <vt:lpstr>Формирование математической грамотности у обучающихся с помощью средств цифровых образовательных сервисов Leаrnis, learningapps, Quzizz</vt:lpstr>
      <vt:lpstr>Формирование математической грамотности у обучающихся с помощью средств цифровых образовательных сервисов Leаrnis, learningapps, Quzizz</vt:lpstr>
      <vt:lpstr>Формирование математической грамотности у обучающихся с помощью средств цифровых образовательных сервисов Leаrnis, learningapps, Quzizz</vt:lpstr>
      <vt:lpstr>Формирование математической грамотности у обучающихся с помощью средств цифровых образовательных сервисов Leаrnis, learningapps, Quzizz</vt:lpstr>
      <vt:lpstr>Формирование математической грамотности у обучающихся с помощью средств цифровых образовательных сервисов Leаrnis, learningapps, Quzizz</vt:lpstr>
      <vt:lpstr>Использование математической грамотности во время дистанционного обучения</vt:lpstr>
      <vt:lpstr>Формирование математической грамотности у обучающихся с помощью средств цифровых образовательных сервисов Leаrnis, learningapps, Quzizz</vt:lpstr>
      <vt:lpstr> Формирование математической грамотности у обучающихся с помощью средств цифровых образовательных сервисов Leаrnis, learningapps, Quzizz Знакомство с образовательным сервисом learningapps   https://learningapps.org/display?v=p5d4u717c21  https://learningapps.org/watch?v=p5d4u717c21   </vt:lpstr>
      <vt:lpstr>Знакомство с образовательным сервисом Quzizz https://quizizz.com/admin/quiz/61b42cec5d4700001da71602/matematicheskaya-gramotnost-startove-zadaniya  </vt:lpstr>
      <vt:lpstr>Формирование математической грамотности у обучающихся с помощью средств цифровых образовательных сервисов Leаrnis, learningapps, Quzizz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заданий по финансовой грамотности на уроках математики и информатики с применением образовательных сервисов Leаrnis,learningapps, Quzizz</dc:title>
  <dc:creator>Данил</dc:creator>
  <cp:lastModifiedBy>Ольга А. Салеева</cp:lastModifiedBy>
  <cp:revision>26</cp:revision>
  <dcterms:created xsi:type="dcterms:W3CDTF">2021-12-09T04:01:40Z</dcterms:created>
  <dcterms:modified xsi:type="dcterms:W3CDTF">2022-08-19T13:39:51Z</dcterms:modified>
</cp:coreProperties>
</file>