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29ED98-E715-47E9-8C27-3C1A6689D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AF5DA06-E247-4984-8F23-C19A5714F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2058FC-B43B-4D0C-9736-BC6EBC3F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2BBE-A26C-4B22-9978-D52DD88E6F22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277AB0-71E3-4DA9-8022-75DC748E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2D040E-CE3A-4A68-B619-79E82F50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03F6-7DB2-4969-B6A4-01CD3497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5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11AACE-1B37-4CD9-91F3-C17D3077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3A8B736-254D-41FC-80C8-FCB9C4D9A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915C85-B790-4F88-AE87-13FB8134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2BBE-A26C-4B22-9978-D52DD88E6F22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686330-5E5C-46E0-82D7-69E013E6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7EE5AB-8113-4D05-9C64-952F45E8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03F6-7DB2-4969-B6A4-01CD3497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5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18397DA-AD2D-4B2B-9BFD-C8CF89A96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705189E-4534-4B0D-9A5F-92709231B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2919EF-7010-4E76-B8DD-583EC088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2BBE-A26C-4B22-9978-D52DD88E6F22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6769F4-61D2-47B9-A075-EE131F96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82AFAA-7537-4F96-9135-3AB83E3F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03F6-7DB2-4969-B6A4-01CD3497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2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445F22-3FF3-4560-B2FA-19EC297F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227C3B-7985-41B8-BB34-8079C7172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FA2135-718A-4E4D-9348-BB39F484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2BBE-A26C-4B22-9978-D52DD88E6F22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C53BA7-0F7D-401A-B1E1-A43D1811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C478B4-8A61-4045-B4AD-DC3D8547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03F6-7DB2-4969-B6A4-01CD3497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0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632654-2E25-4570-B8C4-F4C4977B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1D5DD2-6507-41CC-A51A-D2C0587CA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C4EF3C-D43F-45CD-BFDC-72A929FD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2BBE-A26C-4B22-9978-D52DD88E6F22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47C079-4A20-4CA9-8024-371E4522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87DAA3-8B79-40FB-8C7D-DDC86549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03F6-7DB2-4969-B6A4-01CD3497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5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590D20-39D3-4659-9F4D-B4A25224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D8C84A-3F68-4E63-93A1-A03E41A8F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ED37641-C8EC-4306-895F-3D7695B7A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B48F46-1538-4B92-9247-D53A7C1B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2BBE-A26C-4B22-9978-D52DD88E6F22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3A19271-E387-4294-A5AF-895A28CC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D3E5B2-73E7-419F-A5BC-1FE0A1EE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03F6-7DB2-4969-B6A4-01CD3497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6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087055-7094-4F8B-B847-051BDC72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17E6E48-5160-4F46-9E83-9FE9B873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584F57E-9CC5-4F36-8E68-B6842C587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629300C-631A-498E-B0A1-E653FECD5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349D6CE-1024-4B52-B931-B6591B59B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BB524D2-EB5C-4A1D-9801-D06297A2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2BBE-A26C-4B22-9978-D52DD88E6F22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304505D-A77C-4D11-93DC-563CDBD6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593CD7A-F5AC-4090-94EF-9AEF5FF0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03F6-7DB2-4969-B6A4-01CD3497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8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827161-0F61-407C-8841-93CD5DE0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EE410AF-26B9-4DAE-B1B2-9EF0DBBA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2BBE-A26C-4B22-9978-D52DD88E6F22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4FA021F-69DF-438A-BE29-4595E83C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FCF2926-F47A-4FCE-BFDF-FBC24BAE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03F6-7DB2-4969-B6A4-01CD3497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6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105D536-B2B7-421E-80F2-2C2714EF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2BBE-A26C-4B22-9978-D52DD88E6F22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9F5F9FF-1B35-458E-B226-94BAE854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D3C079-D0EA-4507-AC8F-C005EA0B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03F6-7DB2-4969-B6A4-01CD3497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23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09F40A-0E8F-4C9C-B548-338DF62F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17C296-31C6-4740-87ED-26758EC9B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700E17-96D2-42C3-AA00-226418DFE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978BABC-251D-4301-BCCF-1A3B9C9D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2BBE-A26C-4B22-9978-D52DD88E6F22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48CCA8-E79A-4C05-9C52-BAE1D0D1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0383C0-E9A3-4638-A5D2-4602B2BE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03F6-7DB2-4969-B6A4-01CD3497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9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F7EE2-4050-46B3-B2DD-9190E8D0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8E5D50A-B21C-46EF-A057-98CB42F55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0CA7CD-49EB-480B-ADD1-785805F2D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469B38-524D-4768-B13E-E08C6782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2BBE-A26C-4B22-9978-D52DD88E6F22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6476CF-F7A0-4957-B3CD-CF38D385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460283C-12D8-4D03-8151-5FB240DF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03F6-7DB2-4969-B6A4-01CD3497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4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09A1EE-5991-4BCC-8A2C-71FE8FD8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B0152E-9A28-4D6E-8F35-592C1ADA1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ED1D95-93F8-4DB9-9DEB-26FA8125B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72BBE-A26C-4B22-9978-D52DD88E6F22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598239-B1BB-4F22-BC1C-9F9DDD0E6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ADAAF2-4330-4797-9E22-C29DB70C7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903F6-7DB2-4969-B6A4-01CD34979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8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0D0532-F64C-4517-974C-73C5B5A37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465A7B3-B970-4ACE-B877-B19A83F08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7418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24A9A3-61AB-4F34-941D-DCB3AB05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A722576-7F03-4152-A6C7-D8E4FD06C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4604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D7C39A-0CD3-40B0-95C5-FD5909C5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535C41A-39D8-45F2-8B70-ACF77AE1B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85918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333EC7-3E95-4BF8-AC89-D5F6F618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7DC9C1B-5069-42D6-9AF2-021BC4E99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</p:spPr>
      </p:pic>
    </p:spTree>
    <p:extLst>
      <p:ext uri="{BB962C8B-B14F-4D97-AF65-F5344CB8AC3E}">
        <p14:creationId xmlns:p14="http://schemas.microsoft.com/office/powerpoint/2010/main" val="185900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BDDEDC-784B-4291-B456-CF94504FA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D257843-1481-4527-A034-E6004B32D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4866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04572B-7A74-4C5C-B12C-30432C15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4B72FBD-DAE2-47B9-9C2C-4BB33452E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2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7BB9E9-2753-4BB4-8911-992F32A8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B6ACC0B-50CE-4D9E-9423-7501D9877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7147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12123A-2185-40AC-A5FE-920977CD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D635B3D-72CE-4C17-A6A6-B2BF3A635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8419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3A852C-5298-4F4B-B8FB-0C777B13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B8BCE3D-FFD2-4A18-BF76-73868A3B6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4795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C78B44-F461-4F5A-BB22-D653F2BC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849A708-5D9B-4B0E-B711-177FD1EB1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60062" cy="6896285"/>
          </a:xfrm>
        </p:spPr>
      </p:pic>
    </p:spTree>
    <p:extLst>
      <p:ext uri="{BB962C8B-B14F-4D97-AF65-F5344CB8AC3E}">
        <p14:creationId xmlns:p14="http://schemas.microsoft.com/office/powerpoint/2010/main" val="127633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7004BE-5DB3-4D04-930D-8673FD98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E27F5EF-41D7-4378-A3F3-8C94C2ED1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9205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F9143-C546-4FFE-8CE7-1A0EC8CE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E3DF2CB-C8CF-415E-9334-686BE9E1F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12344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Ольга А. Салеева</cp:lastModifiedBy>
  <cp:revision>5</cp:revision>
  <dcterms:created xsi:type="dcterms:W3CDTF">2022-02-02T19:11:39Z</dcterms:created>
  <dcterms:modified xsi:type="dcterms:W3CDTF">2022-08-19T13:42:38Z</dcterms:modified>
</cp:coreProperties>
</file>