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80" r:id="rId4"/>
    <p:sldId id="281" r:id="rId5"/>
    <p:sldId id="282" r:id="rId6"/>
    <p:sldId id="29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3" r:id="rId17"/>
    <p:sldId id="294" r:id="rId18"/>
    <p:sldId id="295" r:id="rId19"/>
    <p:sldId id="296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579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0" autoAdjust="0"/>
    <p:restoredTop sz="94647" autoAdjust="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71480"/>
            <a:ext cx="4529142" cy="1470025"/>
          </a:xfrm>
        </p:spPr>
        <p:txBody>
          <a:bodyPr/>
          <a:lstStyle>
            <a:lvl1pPr algn="l">
              <a:defRPr b="1">
                <a:solidFill>
                  <a:schemeClr val="accent6">
                    <a:lumMod val="75000"/>
                  </a:schemeClr>
                </a:solidFill>
                <a:latin typeface="Impac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78" y="5572140"/>
            <a:ext cx="5543544" cy="752468"/>
          </a:xfrm>
        </p:spPr>
        <p:txBody>
          <a:bodyPr/>
          <a:lstStyle>
            <a:lvl1pPr marL="0" indent="0" algn="l">
              <a:buNone/>
              <a:defRPr b="0">
                <a:solidFill>
                  <a:srgbClr val="7030A0"/>
                </a:solidFill>
                <a:latin typeface="Franklin Gothic Medium Con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19D8D-5C91-4D86-94EC-AF9E1D76FCC7}" type="datetimeFigureOut">
              <a:rPr lang="ru-RU"/>
              <a:pPr>
                <a:defRPr/>
              </a:pPr>
              <a:t>19.08.2022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D013F-5245-4E66-8447-B68E2C3135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D97FD-9921-4BB2-BB5E-C4D319147864}" type="datetimeFigureOut">
              <a:rPr lang="ru-RU"/>
              <a:pPr>
                <a:defRPr/>
              </a:pPr>
              <a:t>19.08.2022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CF626-B2D6-4312-9923-31511E0CFC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2C1A8-5235-426D-AB74-0EF71F41F0AF}" type="datetimeFigureOut">
              <a:rPr lang="ru-RU"/>
              <a:pPr>
                <a:defRPr/>
              </a:pPr>
              <a:t>19.08.2022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F17C3-D110-42D2-81DF-BA3EA5A42F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8AB75-6803-4200-A617-EEDA788752EC}" type="datetimeFigureOut">
              <a:rPr lang="ru-RU"/>
              <a:pPr>
                <a:defRPr/>
              </a:pPr>
              <a:t>19.08.2022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66783-0049-40EC-8525-595521C4B2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3C16C-44E9-414D-8E7C-58716A47B931}" type="datetimeFigureOut">
              <a:rPr lang="ru-RU"/>
              <a:pPr>
                <a:defRPr/>
              </a:pPr>
              <a:t>19.08.2022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BF256-E347-43D9-A41B-E45ED4A58A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5140C-8009-466B-835D-A8C69BDF7B56}" type="datetimeFigureOut">
              <a:rPr lang="ru-RU"/>
              <a:pPr>
                <a:defRPr/>
              </a:pPr>
              <a:t>19.08.2022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6F4DA-1644-4D05-B040-611069834D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58F87-92B8-4CFB-986C-1D8F883121DC}" type="datetimeFigureOut">
              <a:rPr lang="ru-RU"/>
              <a:pPr>
                <a:defRPr/>
              </a:pPr>
              <a:t>19.08.2022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94F7A-CFC5-4D4F-9281-E759EF55C6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BE470-EBE5-461B-8C22-57DF52261552}" type="datetimeFigureOut">
              <a:rPr lang="ru-RU"/>
              <a:pPr>
                <a:defRPr/>
              </a:pPr>
              <a:t>19.08.2022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7C9AB-F83A-46A7-9649-071E0B183C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25CA2-CC33-46E6-AF01-934E553B2E96}" type="datetimeFigureOut">
              <a:rPr lang="ru-RU"/>
              <a:pPr>
                <a:defRPr/>
              </a:pPr>
              <a:t>19.08.2022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B700E-B268-4E3A-AF9B-F884BD0D02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4063F-D03D-49F7-9912-68236CF8370E}" type="datetimeFigureOut">
              <a:rPr lang="ru-RU"/>
              <a:pPr>
                <a:defRPr/>
              </a:pPr>
              <a:t>19.08.2022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00F2C-FD32-41E6-8EE1-36AB0EA086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4BB3E-72D2-41F3-995E-99AC07E7F790}" type="datetimeFigureOut">
              <a:rPr lang="ru-RU"/>
              <a:pPr>
                <a:defRPr/>
              </a:pPr>
              <a:t>19.08.2022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3C399-4A44-4CAA-88A0-13B6A7C007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117CCF-3AAB-42DA-9B76-D3DB9022B550}" type="datetimeFigureOut">
              <a:rPr lang="ru-RU"/>
              <a:pPr>
                <a:defRPr/>
              </a:pPr>
              <a:t>19.08.2022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3A6BC2-40DF-4258-B7CF-D2617AA17E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ru-RU" sz="4400" b="1" kern="1200">
          <a:solidFill>
            <a:srgbClr val="E46C0A"/>
          </a:solidFill>
          <a:latin typeface="Impact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604A7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604A7B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604A7B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7030A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7030A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5399087" cy="4536504"/>
          </a:xfrm>
        </p:spPr>
        <p:txBody>
          <a:bodyPr/>
          <a:lstStyle/>
          <a:p>
            <a:pPr algn="ctr" eaLnBrk="1" hangingPunct="1"/>
            <a:r>
              <a:rPr lang="ru-RU" sz="5400" b="0" dirty="0" smtClean="0">
                <a:solidFill>
                  <a:srgbClr val="E46C0A"/>
                </a:solidFill>
              </a:rPr>
              <a:t>Функциональная грамотность</a:t>
            </a:r>
            <a:br>
              <a:rPr lang="ru-RU" sz="5400" b="0" dirty="0" smtClean="0">
                <a:solidFill>
                  <a:srgbClr val="E46C0A"/>
                </a:solidFill>
              </a:rPr>
            </a:br>
            <a:r>
              <a:rPr lang="ru-RU" sz="5400" b="0" dirty="0" smtClean="0">
                <a:solidFill>
                  <a:srgbClr val="E46C0A"/>
                </a:solidFill>
              </a:rPr>
              <a:t/>
            </a:r>
            <a:br>
              <a:rPr lang="ru-RU" sz="5400" b="0" dirty="0" smtClean="0">
                <a:solidFill>
                  <a:srgbClr val="E46C0A"/>
                </a:solidFill>
              </a:rPr>
            </a:br>
            <a:r>
              <a:rPr lang="ru-RU" sz="5400" b="0" dirty="0" smtClean="0">
                <a:solidFill>
                  <a:srgbClr val="E46C0A"/>
                </a:solidFill>
              </a:rPr>
              <a:t>Читательская грамотность</a:t>
            </a:r>
            <a:endParaRPr sz="5400" b="0" dirty="0" smtClean="0">
              <a:solidFill>
                <a:srgbClr val="E46C0A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63" y="5572125"/>
            <a:ext cx="5543550" cy="752475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Солдатова Ольга Андреевна, учитель русского языка и литературы МБОУ СОШ №1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059832" y="2204864"/>
            <a:ext cx="0" cy="72008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793" y="190638"/>
            <a:ext cx="6695583" cy="640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113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компик\Pictures\чит грам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" y="980728"/>
            <a:ext cx="8843010" cy="489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550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компик\Pictures\чит грам 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3772427" cy="508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40768"/>
            <a:ext cx="376237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0665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компик\Pictures\чит грам 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748464" cy="449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167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476672"/>
            <a:ext cx="8980563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684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компик\Pictures\чит гра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5864"/>
            <a:ext cx="9144000" cy="366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041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компик\Pictures\чит грам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0886"/>
            <a:ext cx="9144000" cy="413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58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8" y="692696"/>
            <a:ext cx="9058638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952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-2"/>
            <a:ext cx="5856510" cy="684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725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ик\Pictures\чит грам 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6227"/>
            <a:ext cx="9144000" cy="370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29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омпик\Pictures\чит грам 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4986"/>
            <a:ext cx="9144000" cy="510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034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Читательская </a:t>
            </a:r>
            <a:r>
              <a:rPr lang="ru-RU" b="1" dirty="0"/>
              <a:t>грамотность </a:t>
            </a:r>
            <a:r>
              <a:rPr lang="ru-RU" dirty="0"/>
              <a:t>− способность человека понимать, использовать, оценивать тексты, размышлять о них и заниматься чтением для того, чтобы достигать своих целей, расширять свои знания и возможности, участвовать в социальной </a:t>
            </a:r>
            <a:r>
              <a:rPr lang="ru-RU" dirty="0" smtClean="0"/>
              <a:t>жизни.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542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компик\Pictures\чит грам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4006"/>
            <a:ext cx="7920880" cy="645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042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21627"/>
            <a:ext cx="583264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46" y="1628800"/>
            <a:ext cx="8185915" cy="74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92896"/>
            <a:ext cx="4410258" cy="154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965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04448" cy="155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64" y="1746507"/>
            <a:ext cx="8981236" cy="448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331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" y="44624"/>
            <a:ext cx="8964488" cy="1602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484784"/>
            <a:ext cx="8856725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571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компик\Pictures\чит грам 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049"/>
            <a:ext cx="9144000" cy="624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318659"/>
      </p:ext>
    </p:extLst>
  </p:cSld>
  <p:clrMapOvr>
    <a:masterClrMapping/>
  </p:clrMapOvr>
</p:sld>
</file>

<file path=ppt/theme/theme1.xml><?xml version="1.0" encoding="utf-8"?>
<a:theme xmlns:a="http://schemas.openxmlformats.org/drawingml/2006/main" name="CSC(2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0FEF848-419D-42F3-BF1D-92A4EE6CD8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CSC(2)</Template>
  <TotalTime>549</TotalTime>
  <Words>52</Words>
  <Application>Microsoft Office PowerPoint</Application>
  <PresentationFormat>Экран (4:3)</PresentationFormat>
  <Paragraphs>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Franklin Gothic Medium Cond</vt:lpstr>
      <vt:lpstr>Impact</vt:lpstr>
      <vt:lpstr>CSC(2)</vt:lpstr>
      <vt:lpstr>Функциональная грамотность  Читательская грамотность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Смысловое чтение</dc:title>
  <dc:creator>никс</dc:creator>
  <cp:lastModifiedBy>Ольга А. Салеева</cp:lastModifiedBy>
  <cp:revision>38</cp:revision>
  <dcterms:created xsi:type="dcterms:W3CDTF">2013-12-19T01:34:51Z</dcterms:created>
  <dcterms:modified xsi:type="dcterms:W3CDTF">2022-08-19T13:51:03Z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TC300095639990</vt:lpwstr>
  </property>
</Properties>
</file>