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90" r:id="rId3"/>
    <p:sldId id="296" r:id="rId4"/>
    <p:sldId id="304" r:id="rId5"/>
    <p:sldId id="300" r:id="rId6"/>
    <p:sldId id="297" r:id="rId7"/>
    <p:sldId id="291" r:id="rId8"/>
    <p:sldId id="298" r:id="rId9"/>
    <p:sldId id="295" r:id="rId10"/>
    <p:sldId id="301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1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15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842C-2DFD-46CC-9ECB-4BDC5D0102B7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79CF9-F7F6-4144-82C8-6BAAB5635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78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372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79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3797" y="1828800"/>
            <a:ext cx="7772400" cy="610561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Целеполагание и </a:t>
            </a:r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постановка задач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Tatyana\Downloads\solvebook1-102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2952000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8265825" cy="686575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Примеры задач</a:t>
            </a:r>
          </a:p>
        </p:txBody>
      </p:sp>
      <p:graphicFrame>
        <p:nvGraphicFramePr>
          <p:cNvPr id="195" name="Shape 195"/>
          <p:cNvGraphicFramePr/>
          <p:nvPr>
            <p:extLst>
              <p:ext uri="{D42A27DB-BD31-4B8C-83A1-F6EECF244321}">
                <p14:modId xmlns:p14="http://schemas.microsoft.com/office/powerpoint/2010/main" val="2356103212"/>
              </p:ext>
            </p:extLst>
          </p:nvPr>
        </p:nvGraphicFramePr>
        <p:xfrm>
          <a:off x="250950" y="1222275"/>
          <a:ext cx="8642101" cy="50116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31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107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2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</a:p>
                  </a:txBody>
                  <a:tcPr marL="68569" marR="68569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2200" b="1" dirty="0">
                          <a:latin typeface="Times New Roman" pitchFamily="18" charset="0"/>
                          <a:cs typeface="Times New Roman" pitchFamily="18" charset="0"/>
                        </a:rPr>
                        <a:t>Варианты задач</a:t>
                      </a:r>
                    </a:p>
                  </a:txBody>
                  <a:tcPr marL="68569" marR="68569" marT="91425" marB="914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5425"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4000"/>
                        <a:buFont typeface="Arial"/>
                        <a:buNone/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Создать </a:t>
                      </a:r>
                      <a:r>
                        <a:rPr lang="ru-RU" sz="2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иллюстрированный 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альбом об истории возникновения письменности на Руси для занятий в младших /средних классах.</a:t>
                      </a:r>
                    </a:p>
                  </a:txBody>
                  <a:tcPr marL="68569" marR="68569" marT="91425" marB="91425" anchor="ctr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Неверно: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Получить знания </a:t>
                      </a:r>
                      <a:r>
                        <a:rPr lang="ru-RU" sz="2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 истории 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возникновения письменности.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Повысить интерес к истории.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 Научиться выделять главное.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4) Научиться красиво оформлять альбом.</a:t>
                      </a:r>
                    </a:p>
                  </a:txBody>
                  <a:tcPr marL="68569" marR="68569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7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Верно: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Изучить в </a:t>
                      </a:r>
                      <a:r>
                        <a:rPr lang="ru-RU" sz="2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различных </a:t>
                      </a:r>
                      <a:r>
                        <a:rPr lang="ru-RU" sz="2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источниках историю возникновения письменности на Руси.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Отобрать и структурировать информацию, необходимую для создания альбома.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220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 Разработать дизайн альбома и оформить его.  </a:t>
                      </a:r>
                    </a:p>
                  </a:txBody>
                  <a:tcPr marL="68569" marR="68569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5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953" y="990600"/>
            <a:ext cx="7924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проанализировать необходимый материал, 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синтезировать его в виде новых теоретических выводов, 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обосновать возможность применения на практике, 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проверить обоснованность выводов в практической деятельности, 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доказать результативность исследования и экономическую эффективность полученных результатов.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dokuchaevsk.com.ua/images/stories/4/19/l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68000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606923" y="874190"/>
            <a:ext cx="518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основании цели исследователь продумывает логику своего исследования, то есть определяет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каким образом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он реализует цель.  </a:t>
            </a:r>
          </a:p>
          <a:p>
            <a:pPr indent="3556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этого определяются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этапы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исследования, которые состоят из выделения вопросов, позволяющих последовательно: 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62400" y="228599"/>
            <a:ext cx="4470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Логика исследования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57200"/>
            <a:ext cx="7498080" cy="5791200"/>
          </a:xfrm>
        </p:spPr>
        <p:txBody>
          <a:bodyPr>
            <a:normAutofit/>
          </a:bodyPr>
          <a:lstStyle/>
          <a:p>
            <a:pPr marL="82296" indent="45720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исследования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краткое описание действий, которые необходимо выполнить для достижения намеченного в цели результата.</a:t>
            </a:r>
          </a:p>
          <a:p>
            <a:pPr marL="82296" indent="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Постановка задач основывается на дробление цели исследований на подцели. В работе может быть поставлено несколько задач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Tatyana\Downloads\checklist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4660392" cy="11430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Задачи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19200"/>
            <a:ext cx="7772400" cy="4857750"/>
          </a:xfrm>
        </p:spPr>
        <p:txBody>
          <a:bodyPr>
            <a:normAutofit fontScale="92500" lnSpcReduction="20000"/>
          </a:bodyPr>
          <a:lstStyle/>
          <a:p>
            <a:pPr marL="0" indent="432000" algn="just">
              <a:lnSpc>
                <a:spcPct val="110000"/>
              </a:lnSpc>
              <a:buFont typeface="Arial" charset="0"/>
              <a:buNone/>
              <a:defRPr/>
            </a:pPr>
            <a:r>
              <a:rPr lang="ru-RU" sz="2400" b="1" dirty="0" smtClean="0">
                <a:latin typeface="+mj-lt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выбор путей и средств достижения цели в соответствии с выдвинутой гипотезой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0" indent="432000" algn="just">
              <a:lnSpc>
                <a:spcPct val="110000"/>
              </a:lnSpc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показывают, что вы собираетесь делать. Формулировка задач тесно связана со структурой исследования. Причем, отдельные задачи могут быть поставлены для теоретической части и для экспериментальной.</a:t>
            </a:r>
          </a:p>
          <a:p>
            <a:pPr marL="0" indent="432000" algn="just">
              <a:lnSpc>
                <a:spcPct val="110000"/>
              </a:lnSpc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 algn="just">
              <a:lnSpc>
                <a:spcPct val="110000"/>
              </a:lnSpc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достижения поставленной цели нам необходимо решить следующие задачи:</a:t>
            </a:r>
          </a:p>
          <a:p>
            <a:pPr marL="0" indent="432000" algn="just">
              <a:lnSpc>
                <a:spcPct val="110000"/>
              </a:lnSpc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достижения этой цели мы ставим перед собой следующие задачи:</a:t>
            </a:r>
          </a:p>
          <a:p>
            <a:pPr marL="0" indent="432000" algn="just">
              <a:lnSpc>
                <a:spcPct val="110000"/>
              </a:lnSpc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(Познакомиться, понаблюдать, провести анкетирование, эксперимент и т.д.)</a:t>
            </a:r>
          </a:p>
          <a:p>
            <a:pPr>
              <a:buFont typeface="Arial" charset="0"/>
              <a:buNone/>
              <a:defRPr/>
            </a:pPr>
            <a:endParaRPr lang="ru-RU" sz="2400" dirty="0" smtClean="0"/>
          </a:p>
          <a:p>
            <a:pPr>
              <a:buFont typeface="Arial" charset="0"/>
              <a:buNone/>
              <a:defRPr/>
            </a:pP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35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09600" y="-152400"/>
            <a:ext cx="8265825" cy="1056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Формулирование задач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800" y="1066800"/>
            <a:ext cx="3906131" cy="526682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066800" y="762000"/>
            <a:ext cx="4800600" cy="166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800" b="1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Задачи</a:t>
            </a:r>
            <a:r>
              <a:rPr lang="ru-RU" sz="28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- это шаги, которые Вы предпринимаете для достижения цели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5105400" y="5574920"/>
            <a:ext cx="1670625" cy="78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Задача 1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5486400" y="4648200"/>
            <a:ext cx="1670625" cy="78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Задача 2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773140" y="1600200"/>
            <a:ext cx="1371600" cy="78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Задача n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489381" y="533400"/>
            <a:ext cx="1295400" cy="105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3600" b="1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Цель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62000" y="2352926"/>
            <a:ext cx="4502700" cy="3980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ru-RU" sz="26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формулируются в соотношении с целью проекта лаконично и конкретно</a:t>
            </a:r>
          </a:p>
          <a:p>
            <a:pPr marL="457200" lvl="0" indent="-4191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ru-RU" sz="26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должны быть достижимыми </a:t>
            </a:r>
            <a:endParaRPr lang="ru-RU" sz="2600" dirty="0" smtClean="0"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47675" lvl="0" indent="0" rtl="0">
              <a:spcBef>
                <a:spcPts val="0"/>
              </a:spcBef>
              <a:buSzPct val="100000"/>
              <a:buNone/>
            </a:pPr>
            <a:r>
              <a:rPr lang="ru-RU" sz="2600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(</a:t>
            </a:r>
            <a:r>
              <a:rPr lang="ru-RU" sz="26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измеряемы и </a:t>
            </a:r>
            <a:endParaRPr lang="ru-RU" sz="2600" dirty="0" smtClean="0"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47675" lvl="0" indent="0" rtl="0">
              <a:spcBef>
                <a:spcPts val="0"/>
              </a:spcBef>
              <a:buSzPct val="100000"/>
              <a:buNone/>
            </a:pPr>
            <a:r>
              <a:rPr lang="ru-RU" sz="2600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проверяемы</a:t>
            </a:r>
            <a:r>
              <a:rPr lang="ru-RU" sz="260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81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57200"/>
            <a:ext cx="7498080" cy="5791200"/>
          </a:xfrm>
        </p:spPr>
        <p:txBody>
          <a:bodyPr>
            <a:normAutofit/>
          </a:bodyPr>
          <a:lstStyle/>
          <a:p>
            <a:pPr marL="82296"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Формулировку цели и задач лучше начинать с глаголов в повелительном наклонении: изучить, раскрыть,  проанализировать, выявить, обосновать, разработать, апробировать, показать, определить, охарактеризовать, провести анализ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Tatyana\Downloads\Алгоритм-постановки-задач-на-тренинг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60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3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1697" y="457200"/>
            <a:ext cx="8153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</a:p>
          <a:p>
            <a:pPr indent="457200" algn="ctr"/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Определившись с логикой исследования,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исследователь формулирует задачи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исследования: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провести анализ…,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описать…,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установить…,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выявить…,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вывести формулу…,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экспериментально проверить…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Т-72\Desktop\фото кварт Пон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0"/>
            <a:ext cx="2844000" cy="227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Некоторые глаголы формулирования задач исследования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447800"/>
            <a:ext cx="2895600" cy="4800600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преобразовать</a:t>
            </a:r>
          </a:p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выделить</a:t>
            </a:r>
          </a:p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проиллюстрировать</a:t>
            </a:r>
          </a:p>
          <a:p>
            <a:pPr marL="82296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дать определение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выразить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точку зрения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систематизировать</a:t>
            </a:r>
          </a:p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применить</a:t>
            </a:r>
          </a:p>
          <a:p>
            <a:pPr marL="82296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мысль о…</a:t>
            </a:r>
          </a:p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886200" y="1467035"/>
            <a:ext cx="28194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объяснить</a:t>
            </a:r>
          </a:p>
          <a:p>
            <a:pPr marL="82296" indent="0">
              <a:buFont typeface="Wingdings 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описать</a:t>
            </a:r>
          </a:p>
          <a:p>
            <a:pPr marL="82296" indent="0">
              <a:buFont typeface="Wingdings 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сформулировать</a:t>
            </a:r>
          </a:p>
          <a:p>
            <a:pPr marL="82296" indent="0">
              <a:buFont typeface="Wingdings 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исследовать</a:t>
            </a:r>
          </a:p>
          <a:p>
            <a:pPr marL="82296" indent="0">
              <a:buFont typeface="Wingdings 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сконструировать</a:t>
            </a:r>
          </a:p>
          <a:p>
            <a:pPr marL="82296" indent="0">
              <a:buFont typeface="Wingdings 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сопоставить схему</a:t>
            </a:r>
          </a:p>
          <a:p>
            <a:pPr marL="82296" indent="0">
              <a:buFont typeface="Wingdings 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моделировать</a:t>
            </a:r>
          </a:p>
          <a:p>
            <a:pPr marL="82296" indent="0">
              <a:buFont typeface="Wingdings 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наметить</a:t>
            </a:r>
          </a:p>
          <a:p>
            <a:pPr marL="82296" indent="0">
              <a:buFont typeface="Wingdings 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установить</a:t>
            </a:r>
          </a:p>
          <a:p>
            <a:pPr marL="82296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оценить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553200" y="1439662"/>
            <a:ext cx="24384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найти индекс</a:t>
            </a:r>
          </a:p>
          <a:p>
            <a:pPr marL="82296" indent="0">
              <a:buFont typeface="Wingdings 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обобщить</a:t>
            </a:r>
          </a:p>
          <a:p>
            <a:pPr marL="82296" indent="0">
              <a:buFont typeface="Wingdings 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составить алгоритм</a:t>
            </a:r>
          </a:p>
          <a:p>
            <a:pPr marL="82296" indent="0">
              <a:buFont typeface="Wingdings 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подвести итог</a:t>
            </a:r>
          </a:p>
          <a:p>
            <a:pPr marL="82296" indent="0">
              <a:buFont typeface="Wingdings 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сравнить</a:t>
            </a:r>
          </a:p>
          <a:p>
            <a:pPr marL="82296" indent="0">
              <a:buFont typeface="Wingdings 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обосновать</a:t>
            </a:r>
          </a:p>
          <a:p>
            <a:pPr marL="82296" indent="0">
              <a:buFont typeface="Wingdings 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построить диаграмму</a:t>
            </a:r>
          </a:p>
          <a:p>
            <a:pPr marL="82296" indent="0">
              <a:buFont typeface="Wingdings 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разграничение</a:t>
            </a:r>
          </a:p>
          <a:p>
            <a:pPr marL="82296" indent="0">
              <a:buFont typeface="Wingdings 2"/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проранжировать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Font typeface="Wingdings 2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0"/>
            <a:ext cx="7924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исследования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Формулировки задач необходимо делать как можно более:</a:t>
            </a:r>
          </a:p>
          <a:p>
            <a:pPr indent="4572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198438">
              <a:buFontTx/>
              <a:buChar char="-"/>
              <a:tabLst>
                <a:tab pos="541338" algn="l"/>
              </a:tabLs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тщательно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поскольку описание их решения составляет содержание научной работы;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конкретно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поскольку их следует переформулировать в названия глав и параграфов научной работы.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формулировок задач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должно быть понятно,  какой 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предполагается получить по итогам их решения как части достигаемой цели исследования.</a:t>
            </a:r>
          </a:p>
          <a:p>
            <a:pPr marL="342900" indent="4572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Число задач зависит от содержания моделируемого исследования и, как правило, не превышает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Т-72\Desktop\фото кварт Пон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1400" y="5629379"/>
            <a:ext cx="1404000" cy="112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692</TotalTime>
  <Words>372</Words>
  <Application>Microsoft Office PowerPoint</Application>
  <PresentationFormat>Экран (4:3)</PresentationFormat>
  <Paragraphs>93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Целеполагание и  постановка задач</vt:lpstr>
      <vt:lpstr>Презентация PowerPoint</vt:lpstr>
      <vt:lpstr>Презентация PowerPoint</vt:lpstr>
      <vt:lpstr>Задачи исследования</vt:lpstr>
      <vt:lpstr>Формулирование задач</vt:lpstr>
      <vt:lpstr>Презентация PowerPoint</vt:lpstr>
      <vt:lpstr>Презентация PowerPoint</vt:lpstr>
      <vt:lpstr>Некоторые глаголы формулирования задач исследования</vt:lpstr>
      <vt:lpstr>Презентация PowerPoint</vt:lpstr>
      <vt:lpstr>Примеры задач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Выбор проблемы и темы проекта. Определение цели, задач и стратегии проекта</dc:title>
  <dc:creator>Т-72</dc:creator>
  <cp:lastModifiedBy>Ольга А. Салеева</cp:lastModifiedBy>
  <cp:revision>72</cp:revision>
  <dcterms:created xsi:type="dcterms:W3CDTF">2017-09-18T15:11:24Z</dcterms:created>
  <dcterms:modified xsi:type="dcterms:W3CDTF">2022-11-26T08:03:27Z</dcterms:modified>
</cp:coreProperties>
</file>