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ее виды</a:t>
            </a:r>
          </a:p>
        </p:txBody>
      </p:sp>
    </p:spTree>
    <p:extLst>
      <p:ext uri="{BB962C8B-B14F-4D97-AF65-F5344CB8AC3E}">
        <p14:creationId xmlns:p14="http://schemas.microsoft.com/office/powerpoint/2010/main" val="40560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1959"/>
            <a:ext cx="7276066" cy="389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54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052736"/>
            <a:ext cx="4570437" cy="470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0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общем понимании) – это соревнование за право получения большей части определённого вида ограниченного ресурса.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производителей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соревнование фирм за более выгодные условия производства и продажи товаров или услуг. В разных отраслях экономики число продавцов может быть от одного и до очень большого числа.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числа продавцов на рынке и от того, какие отношения складываются между ними, различают два вида конкуренции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совершенная (чистая) конкуренция и несовершенная.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представлена следующими типами: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монополистическая конкуренция, олигополия, монополия.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89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Совершенная конкуренция – рынок, на котором очень много мелких фирм выпускают одинаковую (стандартную, однородную) продукцию и не имеют возможности контролировать цены на неё. </a:t>
            </a:r>
          </a:p>
        </p:txBody>
      </p:sp>
    </p:spTree>
    <p:extLst>
      <p:ext uri="{BB962C8B-B14F-4D97-AF65-F5344CB8AC3E}">
        <p14:creationId xmlns:p14="http://schemas.microsoft.com/office/powerpoint/2010/main" val="82944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Монополистическая конкуренция – это тип рынка, при котором большое количество небольших фирм производят схожую (но не однородную) продукцию и имеют возможность контролировать цены на неё.</a:t>
            </a:r>
          </a:p>
        </p:txBody>
      </p:sp>
    </p:spTree>
    <p:extLst>
      <p:ext uri="{BB962C8B-B14F-4D97-AF65-F5344CB8AC3E}">
        <p14:creationId xmlns:p14="http://schemas.microsoft.com/office/powerpoint/2010/main" val="67501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Олигополия – это тип рынка, который принадлежит нескольким очень крупным фирмам</a:t>
            </a:r>
            <a:r>
              <a:rPr lang="ru-RU" dirty="0" smtClean="0"/>
              <a:t>.</a:t>
            </a:r>
          </a:p>
          <a:p>
            <a:r>
              <a:rPr lang="ru-RU" dirty="0"/>
              <a:t>Монополия – это тип рынка, на котором присутствует единственный продавец уникального (не имеющего заменителя) товара. </a:t>
            </a:r>
          </a:p>
        </p:txBody>
      </p:sp>
    </p:spTree>
    <p:extLst>
      <p:ext uri="{BB962C8B-B14F-4D97-AF65-F5344CB8AC3E}">
        <p14:creationId xmlns:p14="http://schemas.microsoft.com/office/powerpoint/2010/main" val="157165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mtClean="0"/>
              <a:t>На </a:t>
            </a:r>
            <a:r>
              <a:rPr lang="ru-RU" dirty="0"/>
              <a:t>уроке мы узнали:</a:t>
            </a:r>
          </a:p>
          <a:p>
            <a:r>
              <a:rPr lang="ru-RU" dirty="0"/>
              <a:t>Конкуренция – это соперничество фирм за более выгодные условия выпуска и реализации товаров или услуг.</a:t>
            </a:r>
          </a:p>
          <a:p>
            <a:r>
              <a:rPr lang="ru-RU" dirty="0"/>
              <a:t>Различают типы конкуренции:</a:t>
            </a:r>
          </a:p>
          <a:p>
            <a:r>
              <a:rPr lang="ru-RU" dirty="0"/>
              <a:t>1. Совершенная конкуренция – на рынке очень много мелких фирм выпускают однородный продукт и не имеют возможности влиять на цену.</a:t>
            </a:r>
          </a:p>
          <a:p>
            <a:r>
              <a:rPr lang="ru-RU" dirty="0"/>
              <a:t>2. Монополистическая конкуренция – рынок, на котором достаточно большое число мелких компаний выпускают дифференцированную продукцию и частично могут контролировать цены на неё.</a:t>
            </a:r>
          </a:p>
          <a:p>
            <a:r>
              <a:rPr lang="ru-RU" dirty="0"/>
              <a:t>3. Олигополия – рынок, принадлежащий нескольким очень крупным компаниям. Число таких фирм незначительно из-за высоких барьеров входа в отрасль.</a:t>
            </a:r>
          </a:p>
          <a:p>
            <a:r>
              <a:rPr lang="ru-RU" dirty="0"/>
              <a:t>4. Монополия – рынок, на котором только один продавец уникального (то есть не имеющего заменителя) товара или услуги.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075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315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 следствия нарушения рыночного равновесия</dc:title>
  <dc:creator>asus</dc:creator>
  <cp:lastModifiedBy>Ольга А. Салеева</cp:lastModifiedBy>
  <cp:revision>4</cp:revision>
  <dcterms:created xsi:type="dcterms:W3CDTF">2022-12-14T15:49:27Z</dcterms:created>
  <dcterms:modified xsi:type="dcterms:W3CDTF">2022-12-22T12:33:44Z</dcterms:modified>
</cp:coreProperties>
</file>